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 Have A dream”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502153" cy="14859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Do Now: New Vocabulary!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47" y="1822077"/>
            <a:ext cx="6965578" cy="3581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Directions: Use learnersdictionary.com to define the following words.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Words must be in a complete sentence and have one synonym and one antonym.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If you need help with what definition to write, please ask me!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972"/>
          <a:stretch/>
        </p:blipFill>
        <p:spPr>
          <a:xfrm>
            <a:off x="8041125" y="2393927"/>
            <a:ext cx="3684927" cy="27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“I Have a Dream”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Dr. Martin Luther King, Jr.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02858"/>
            <a:ext cx="5553635" cy="316454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Directions: Listen to the audio of King’s famous speech, “I Have a Dream”. Feel free to take notes on a separate sheet of paper. After listening to the audio clip, answer the following questions.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76" y="2702858"/>
            <a:ext cx="4216741" cy="28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187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</TotalTime>
  <Words>100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Franklin Gothic Book</vt:lpstr>
      <vt:lpstr>Crop</vt:lpstr>
      <vt:lpstr>“I Have A dream”</vt:lpstr>
      <vt:lpstr>Do Now: New Vocabulary!</vt:lpstr>
      <vt:lpstr>“I Have a Dream”  Dr. Martin Luther King, Jr.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Have A dream”</dc:title>
  <dc:creator>Kelsey Wanack</dc:creator>
  <cp:lastModifiedBy>Kelsey Wanack</cp:lastModifiedBy>
  <cp:revision>2</cp:revision>
  <dcterms:created xsi:type="dcterms:W3CDTF">2019-10-02T16:02:59Z</dcterms:created>
  <dcterms:modified xsi:type="dcterms:W3CDTF">2019-10-02T16:14:29Z</dcterms:modified>
</cp:coreProperties>
</file>